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6" r:id="rId6"/>
    <p:sldId id="261" r:id="rId7"/>
    <p:sldId id="262" r:id="rId8"/>
    <p:sldId id="264" r:id="rId9"/>
    <p:sldId id="265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A2CAD54-979B-4987-AC44-7FDC49447907}" type="datetimeFigureOut">
              <a:rPr lang="ru-RU" smtClean="0"/>
              <a:t>13.11.2015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0DC8ED-A40B-4A36-B1BE-42CCE49BA30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e9vNY-XnfRI" TargetMode="External"/><Relationship Id="rId2" Type="http://schemas.openxmlformats.org/officeDocument/2006/relationships/hyperlink" Target="https://en.wikipedia.org/wiki/Performing_art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Bolshoi_Theatr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10" Type="http://schemas.openxmlformats.org/officeDocument/2006/relationships/image" Target="../media/image31.jpe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g"/><Relationship Id="rId9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16464410_london-theatr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9121" y="4298731"/>
            <a:ext cx="3395196" cy="236763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1862" y="4400826"/>
            <a:ext cx="10055166" cy="1978954"/>
          </a:xfrm>
        </p:spPr>
        <p:txBody>
          <a:bodyPr>
            <a:normAutofit fontScale="85000" lnSpcReduction="20000"/>
          </a:bodyPr>
          <a:lstStyle/>
          <a:p>
            <a:pPr algn="r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Агафонова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Ирина Анатольевна,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преподаватель иностранного языка</a:t>
            </a:r>
          </a:p>
          <a:p>
            <a:pPr algn="r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Москва 2015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70986" y="2406070"/>
            <a:ext cx="9680027" cy="123707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Тема: «Театр: вид развлечений»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58964" y="2406070"/>
            <a:ext cx="8303172" cy="133575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800" dirty="0" smtClean="0"/>
              <a:t>   “T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heatre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a Form of Entertainment“</a:t>
            </a:r>
            <a:endParaRPr lang="ru-RU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58964" y="66090"/>
            <a:ext cx="8303172" cy="8132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66093" y="1545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1" descr="загруженное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495" y="91640"/>
            <a:ext cx="762000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05379" y="363200"/>
            <a:ext cx="1043823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82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Департамент культуры города Москвы</a:t>
            </a:r>
            <a:endParaRPr lang="ru-RU" sz="1100" dirty="0"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r>
              <a:rPr kumimoji="0" lang="ru-RU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___________________________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      Государственное бюджетное профессиональное образовательное учреждение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города Москвы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260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«Театральный художественно-технический колледж»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63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4144" y="1447800"/>
            <a:ext cx="9997440" cy="2178269"/>
          </a:xfrm>
        </p:spPr>
        <p:txBody>
          <a:bodyPr/>
          <a:lstStyle/>
          <a:p>
            <a:pPr marL="82296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Prepare a report about the Bolshoi Theatre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78117" y="337700"/>
            <a:ext cx="3666849" cy="1143000"/>
          </a:xfrm>
        </p:spPr>
        <p:txBody>
          <a:bodyPr/>
          <a:lstStyle/>
          <a:p>
            <a:pPr algn="ctr"/>
            <a:r>
              <a:rPr lang="en-US" dirty="0" smtClean="0"/>
              <a:t>Homework</a:t>
            </a:r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12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Использованные источники информации:</a:t>
            </a:r>
            <a:br>
              <a:rPr lang="ru-RU" sz="3600" i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i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английский язык «</a:t>
            </a: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Spotlight</a:t>
            </a:r>
            <a:r>
              <a:rPr lang="ru-RU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для 10 класса О. В. Афанасьева, В. Эванс и др. Просвещение, г. Москва, 2014 г</a:t>
            </a:r>
            <a:r>
              <a:rPr lang="ru-RU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2296" lvl="0" indent="0">
              <a:buNone/>
            </a:pPr>
            <a:endParaRPr lang="ru-RU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 ресурсы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https://en.wikipedia.org/wiki/Performing_arts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2296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youtube.com/</a:t>
            </a:r>
            <a:r>
              <a:rPr lang="en-US" sz="2000" u="sng" dirty="0" err="1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watch?v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=e9vNY-XnfRI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000" u="sng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</a:t>
            </a:r>
            <a:r>
              <a:rPr lang="ru-RU" sz="20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://en.wikipedia.org/wiki/Bolshoi_Theatre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496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8945" y="194197"/>
            <a:ext cx="5126078" cy="159256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Types 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          </a:t>
            </a:r>
            <a:endParaRPr lang="ru-RU" dirty="0"/>
          </a:p>
        </p:txBody>
      </p:sp>
      <p:pic>
        <p:nvPicPr>
          <p:cNvPr id="1026" name="Picture 2" descr="3419483_1 (700x688, 27Kb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1711" y="4270377"/>
            <a:ext cx="2133600" cy="209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ewslab.ru/images/vk/233/DSC_48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52" y="199954"/>
            <a:ext cx="3031399" cy="1918297"/>
          </a:xfrm>
          <a:prstGeom prst="rect">
            <a:avLst/>
          </a:prstGeom>
          <a:solidFill>
            <a:schemeClr val="bg1">
              <a:alpha val="50000"/>
            </a:schemeClr>
          </a:solidFill>
          <a:extLst/>
        </p:spPr>
      </p:pic>
      <p:pic>
        <p:nvPicPr>
          <p:cNvPr id="1030" name="Picture 6" descr="http://pandatur.ru/uploads/posts/2012-10/1349243686_kukl6l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023" y="2357606"/>
            <a:ext cx="2717732" cy="165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roza.kg/Files/Image/ballet/23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023" y="194197"/>
            <a:ext cx="2717732" cy="185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go3.imgsmail.ru/imgpreview?key=2577b5fd1e060558&amp;mb=imgdb_preview_7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5" y="2430368"/>
            <a:ext cx="3070540" cy="194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utrospb.ru/upload/iblock/650/1554_phot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52" y="4693680"/>
            <a:ext cx="3031400" cy="16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media.theatre.ru/photo/7078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841" y="4416505"/>
            <a:ext cx="2717731" cy="19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5524448" y="6162378"/>
            <a:ext cx="1502077" cy="44406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9221615" y="6162378"/>
            <a:ext cx="1502077" cy="44406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737034" y="1363247"/>
            <a:ext cx="3076904" cy="2623937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Operetta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Opera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Puppet show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Musical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Drama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Musical concert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Ballet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371642" y="1455530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3389535" y="3724985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371642" y="5642845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865023" y="1381807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8863738" y="3345483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8844003" y="5679648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6791155" y="5710951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642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5446" y="148513"/>
            <a:ext cx="9997440" cy="1143000"/>
          </a:xfrm>
        </p:spPr>
        <p:txBody>
          <a:bodyPr/>
          <a:lstStyle/>
          <a:p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Interior of the Theatre</a:t>
            </a:r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9137" y="1250731"/>
            <a:ext cx="4707374" cy="505022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Match these words with their descriptions: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1. stalls                 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2. balcony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3. orchestra           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4. stage                 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5. opera glasses      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6. curtains                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7. aisle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8. usher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264166" y="1103585"/>
            <a:ext cx="5612524" cy="5433849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a. The performance takes place at this.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b. This comes down at the end of the performance.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c. Seats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 the same level as the stage.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d. You use these to see the stage better when your seat is far away.   </a:t>
            </a:r>
          </a:p>
          <a:p>
            <a:pPr marL="82296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e. You walk down this to find your seat.</a:t>
            </a:r>
          </a:p>
          <a:p>
            <a:pPr marL="82296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f. This person show you to your seat.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g. You can find cheaper seats here.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h. This plays music during the performance.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046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547" y="357353"/>
            <a:ext cx="10423047" cy="1030014"/>
          </a:xfrm>
        </p:spPr>
        <p:txBody>
          <a:bodyPr>
            <a:normAutofit fontScale="90000"/>
          </a:bodyPr>
          <a:lstStyle/>
          <a:p>
            <a:r>
              <a:rPr lang="en-US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Where are…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28" y="1445222"/>
            <a:ext cx="1552815" cy="14276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076" y="2951581"/>
            <a:ext cx="1604344" cy="14116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036" y="4421436"/>
            <a:ext cx="3179414" cy="19757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63" y="4421471"/>
            <a:ext cx="2580261" cy="19876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033" y="1440623"/>
            <a:ext cx="1864104" cy="14276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975" y="1440623"/>
            <a:ext cx="2103407" cy="14276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975" y="2950479"/>
            <a:ext cx="2328741" cy="141271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32" y="2958372"/>
            <a:ext cx="1690265" cy="1404818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207474" y="2267500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5197770" y="2267499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6856170" y="2283146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Заголовок 1"/>
          <p:cNvSpPr txBox="1">
            <a:spLocks/>
          </p:cNvSpPr>
          <p:nvPr/>
        </p:nvSpPr>
        <p:spPr>
          <a:xfrm>
            <a:off x="3425306" y="3720998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5168742" y="3700469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6875684" y="3736435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3672096" y="5735911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6878023" y="5735910"/>
            <a:ext cx="349410" cy="66272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8026772" y="1931974"/>
            <a:ext cx="3076904" cy="2623937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Stalls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Balcony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Orchestra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Stage 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pera glasses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Curtains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Aisle 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Ushe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53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5324" y="252249"/>
            <a:ext cx="10008476" cy="1439918"/>
          </a:xfrm>
        </p:spPr>
        <p:txBody>
          <a:bodyPr>
            <a:normAutofit fontScale="90000"/>
          </a:bodyPr>
          <a:lstStyle/>
          <a:p>
            <a:r>
              <a:rPr lang="en-US" sz="3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Lable</a:t>
            </a:r>
            <a:r>
              <a:rPr lang="en-US" sz="3900" dirty="0" smtClean="0">
                <a:latin typeface="Arial" panose="020B0604020202020204" pitchFamily="34" charset="0"/>
                <a:cs typeface="Arial" panose="020B0604020202020204" pitchFamily="34" charset="0"/>
              </a:rPr>
              <a:t> the parts of the auditorium: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Where are the most expensive</a:t>
            </a:r>
            <a:b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and the cheapest seats?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/>
          </a:p>
        </p:txBody>
      </p:sp>
      <p:pic>
        <p:nvPicPr>
          <p:cNvPr id="5122" name="Picture 2" descr="План зрительного зала основной сцены Большого театра - закрыть окно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2871" y="1002682"/>
            <a:ext cx="5913294" cy="512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26931" y="1768257"/>
            <a:ext cx="3076904" cy="3597275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Orchestra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Circle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Balcony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Dress-circle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First circle boxes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Gallery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econd circle boxes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hird circle boxes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Amphitheatre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Ground floor box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038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balagan.ru/photogallery/9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71" y="3250934"/>
            <a:ext cx="3540967" cy="322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mg-fotki.yandex.ru/get/4415/118461823.14/0_8f4eb_8212f5ee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998" y="3250934"/>
            <a:ext cx="3622432" cy="322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oeu.ru/uploads/posts/2013-03/1364258056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209" y="3250934"/>
            <a:ext cx="3842594" cy="322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05910" y="957654"/>
            <a:ext cx="10515600" cy="2195449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8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Answer the following questions:</a:t>
            </a:r>
            <a:br>
              <a:rPr lang="en-US" sz="28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What type of theatre is the Bolshoi?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2. When was the Bolshoi Theatre built?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3. Who was the architect of the Bolshoi?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4. The colonnade is topped with a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quadriga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of horses with Apollo as a coachman. Each horse symbolizes four kinds of theatrical arts. What are they?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5. What popular singers and ballet dancers do you know?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05910" y="57865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Acquaintance with the Bolshoi Theatre</a:t>
            </a:r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814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948" y="952310"/>
            <a:ext cx="2532356" cy="2779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139" y="920780"/>
            <a:ext cx="1971743" cy="2807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574" y="929970"/>
            <a:ext cx="2248324" cy="27981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74" y="941965"/>
            <a:ext cx="2037894" cy="27861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658" y="4051073"/>
            <a:ext cx="3098267" cy="23819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511" y="4039487"/>
            <a:ext cx="1747208" cy="238225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083" y="920780"/>
            <a:ext cx="2038351" cy="280736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525" y="4039488"/>
            <a:ext cx="1709875" cy="23822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908" y="4039488"/>
            <a:ext cx="3070874" cy="2393514"/>
          </a:xfrm>
          <a:prstGeom prst="rect">
            <a:avLst/>
          </a:prstGeom>
        </p:spPr>
      </p:pic>
      <p:sp>
        <p:nvSpPr>
          <p:cNvPr id="12" name="Объект 2"/>
          <p:cNvSpPr txBox="1">
            <a:spLocks/>
          </p:cNvSpPr>
          <p:nvPr/>
        </p:nvSpPr>
        <p:spPr>
          <a:xfrm>
            <a:off x="608865" y="3670071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2757791" y="3677408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5296716" y="3670071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7436574" y="3658485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9761139" y="3648973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1457680" y="6397626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306925" y="6397626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7423799" y="6450100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9319511" y="6429079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567375" y="0"/>
            <a:ext cx="11585763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Name the legendary singers of the Bolshoi Theatre</a:t>
            </a:r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081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68" y="1027906"/>
            <a:ext cx="2052019" cy="228599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30" y="1027906"/>
            <a:ext cx="1682302" cy="22928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463" y="1027906"/>
            <a:ext cx="3094004" cy="2292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008" y="1027906"/>
            <a:ext cx="1345776" cy="23090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364" y="3669254"/>
            <a:ext cx="2736564" cy="20966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132" y="3676075"/>
            <a:ext cx="2541693" cy="20898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114" y="1027906"/>
            <a:ext cx="1822375" cy="22928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33" y="3669254"/>
            <a:ext cx="2731648" cy="20966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370" y="3669255"/>
            <a:ext cx="1514425" cy="2096650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794792" y="3288252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2757570" y="3282501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4854912" y="3288252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682488" y="3282501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8777845" y="3276750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1327815" y="5790695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3876651" y="5765904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187040" y="5804975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947192" y="3440652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588599" y="0"/>
            <a:ext cx="11196881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500" dirty="0" smtClean="0"/>
              <a:t>Name the Legendary Ballet Dancers of the Bolshoi </a:t>
            </a:r>
            <a:r>
              <a:rPr lang="en-US" sz="3500" dirty="0" smtClean="0">
                <a:latin typeface="Arial" panose="020B0604020202020204" pitchFamily="34" charset="0"/>
                <a:cs typeface="Arial" panose="020B0604020202020204" pitchFamily="34" charset="0"/>
              </a:rPr>
              <a:t>Theatre</a:t>
            </a:r>
            <a:endParaRPr lang="ru-R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8347480" y="5778194"/>
            <a:ext cx="2127083" cy="44406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572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Elena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Obraztsova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- ____________________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Irina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Arkhipova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-______________________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Feodor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Shalyapin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- ____________________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Galina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Ulanova -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Maya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Plisetskaya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Nina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Anniashvili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</a:t>
            </a:r>
          </a:p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Elze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Liepa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__________________________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Maris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Liepa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_________________________</a:t>
            </a:r>
          </a:p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Andris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Liepa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________________________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99137" y="264128"/>
            <a:ext cx="9997440" cy="1143000"/>
          </a:xfrm>
        </p:spPr>
        <p:txBody>
          <a:bodyPr>
            <a:normAutofit/>
          </a:bodyPr>
          <a:lstStyle/>
          <a:p>
            <a:r>
              <a:rPr lang="en-US" sz="3500" dirty="0" smtClean="0"/>
              <a:t>Who is Who?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2013477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586</TotalTime>
  <Words>376</Words>
  <Application>Microsoft Office PowerPoint</Application>
  <PresentationFormat>Широкоэкранный</PresentationFormat>
  <Paragraphs>130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Презентация PowerPoint</vt:lpstr>
      <vt:lpstr>Types of Performances                             </vt:lpstr>
      <vt:lpstr>Interior of the Theatre</vt:lpstr>
      <vt:lpstr>Where are… </vt:lpstr>
      <vt:lpstr>Lable the parts of the auditorium:  Where are the most expensive and the cheapest seats? </vt:lpstr>
      <vt:lpstr>Презентация PowerPoint</vt:lpstr>
      <vt:lpstr>Презентация PowerPoint</vt:lpstr>
      <vt:lpstr>Презентация PowerPoint</vt:lpstr>
      <vt:lpstr>Who is Who?</vt:lpstr>
      <vt:lpstr>Homework</vt:lpstr>
      <vt:lpstr>Использованные источники информации: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Theatre: leisure time</dc:title>
  <dc:creator>Irina</dc:creator>
  <cp:lastModifiedBy>Irina</cp:lastModifiedBy>
  <cp:revision>69</cp:revision>
  <dcterms:created xsi:type="dcterms:W3CDTF">2015-05-17T11:46:21Z</dcterms:created>
  <dcterms:modified xsi:type="dcterms:W3CDTF">2015-11-13T12:20:03Z</dcterms:modified>
</cp:coreProperties>
</file>